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476-3E41-42C8-BCFC-D9783CA53CC2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15FE-6127-4180-8434-99C86F92D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952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476-3E41-42C8-BCFC-D9783CA53CC2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15FE-6127-4180-8434-99C86F92D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36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476-3E41-42C8-BCFC-D9783CA53CC2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15FE-6127-4180-8434-99C86F92D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78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476-3E41-42C8-BCFC-D9783CA53CC2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15FE-6127-4180-8434-99C86F92D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50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476-3E41-42C8-BCFC-D9783CA53CC2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15FE-6127-4180-8434-99C86F92D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94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476-3E41-42C8-BCFC-D9783CA53CC2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15FE-6127-4180-8434-99C86F92D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766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476-3E41-42C8-BCFC-D9783CA53CC2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15FE-6127-4180-8434-99C86F92D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95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476-3E41-42C8-BCFC-D9783CA53CC2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15FE-6127-4180-8434-99C86F92D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64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476-3E41-42C8-BCFC-D9783CA53CC2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15FE-6127-4180-8434-99C86F92D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91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476-3E41-42C8-BCFC-D9783CA53CC2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15FE-6127-4180-8434-99C86F92D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834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4476-3E41-42C8-BCFC-D9783CA53CC2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15FE-6127-4180-8434-99C86F92D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9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04476-3E41-42C8-BCFC-D9783CA53CC2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15FE-6127-4180-8434-99C86F92D4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61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1953"/>
            <a:ext cx="9144000" cy="472604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47" y="6017"/>
            <a:ext cx="3205706" cy="33930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9"/>
            <a:ext cx="2123728" cy="204987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0"/>
            <a:ext cx="2123728" cy="204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13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116632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omic Sans MS" panose="030F0702030302020204" pitchFamily="66" charset="0"/>
              </a:rPr>
              <a:t>Le Cyclo Club de Guipavas fût crée en 1975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Ses anciens présidents: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Comic Sans MS" panose="030F0702030302020204" pitchFamily="66" charset="0"/>
              </a:rPr>
              <a:t>Joseph HALLEGOUET  (1975 – 1978)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Comic Sans MS" panose="030F0702030302020204" pitchFamily="66" charset="0"/>
              </a:rPr>
              <a:t>Jean PULUHEN  (1979 – 1982)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Comic Sans MS" panose="030F0702030302020204" pitchFamily="66" charset="0"/>
              </a:rPr>
              <a:t>François COQUIL (1983 -1985)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Comic Sans MS" panose="030F0702030302020204" pitchFamily="66" charset="0"/>
              </a:rPr>
              <a:t>Jean Pierre GUEGUENIAT (1986 – 1988)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Comic Sans MS" panose="030F0702030302020204" pitchFamily="66" charset="0"/>
              </a:rPr>
              <a:t>Jean Yves CRENN (1989 – 1993)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Comic Sans MS" panose="030F0702030302020204" pitchFamily="66" charset="0"/>
              </a:rPr>
              <a:t>Raymond LE BIHAN (1994 – 2003)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Comic Sans MS" panose="030F0702030302020204" pitchFamily="66" charset="0"/>
              </a:rPr>
              <a:t>Christian DENIEL (2004 – 2009)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Comic Sans MS" panose="030F0702030302020204" pitchFamily="66" charset="0"/>
              </a:rPr>
              <a:t> Alexandre CROGUENNEC (2010 – 2011)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Comic Sans MS" panose="030F0702030302020204" pitchFamily="66" charset="0"/>
              </a:rPr>
              <a:t>Thierry KERMARREC (2012 – 2023)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Comic Sans MS" panose="030F0702030302020204" pitchFamily="66" charset="0"/>
              </a:rPr>
              <a:t>Elisabeth GOUEREC (2024 –</a:t>
            </a:r>
          </a:p>
          <a:p>
            <a:r>
              <a:rPr lang="fr-FR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12" y="431985"/>
            <a:ext cx="1200318" cy="11241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10733"/>
            <a:ext cx="1187624" cy="8907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556092"/>
            <a:ext cx="1403648" cy="10527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1259632" cy="9445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852936"/>
            <a:ext cx="1157107" cy="8678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193" y="3318433"/>
            <a:ext cx="1490295" cy="111772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706" y="3980280"/>
            <a:ext cx="1121727" cy="84129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546032"/>
            <a:ext cx="1257143" cy="94285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892" y="4856801"/>
            <a:ext cx="1403648" cy="10525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49" y="5733256"/>
            <a:ext cx="1259632" cy="944724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>
            <a:off x="3707904" y="1700808"/>
            <a:ext cx="21602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851920" y="2204864"/>
            <a:ext cx="33459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3851920" y="3286851"/>
            <a:ext cx="2304256" cy="315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4139952" y="3877293"/>
            <a:ext cx="317333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4755569" y="5017460"/>
            <a:ext cx="76933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4198965" y="5589240"/>
            <a:ext cx="299892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561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219809"/>
            <a:ext cx="878497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omic Sans MS" panose="030F0702030302020204" pitchFamily="66" charset="0"/>
              </a:rPr>
              <a:t>Son effectif (au 31/12/2023)</a:t>
            </a:r>
          </a:p>
          <a:p>
            <a:pPr algn="ctr"/>
            <a:r>
              <a:rPr lang="fr-FR" b="1" dirty="0">
                <a:latin typeface="Comic Sans MS" panose="030F0702030302020204" pitchFamily="66" charset="0"/>
              </a:rPr>
              <a:t>Il est le plus grand club de Bretagne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Effectif total: 246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Hommes: 146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                    Femmes :35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                                      Ecole cyclo:65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Les sorties se déroulent :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- Le samedi matin pour le groupe des féminines, le départ se fait sur le parking de l’</a:t>
            </a:r>
            <a:r>
              <a:rPr lang="fr-FR" sz="2400" dirty="0" err="1">
                <a:latin typeface="Comic Sans MS" panose="030F0702030302020204" pitchFamily="66" charset="0"/>
              </a:rPr>
              <a:t>Awena</a:t>
            </a:r>
            <a:endParaRPr lang="fr-FR" sz="2400" dirty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>
                <a:latin typeface="Comic Sans MS" panose="030F0702030302020204" pitchFamily="66" charset="0"/>
              </a:rPr>
              <a:t>- Le samedi après-midi pour l’école cyclo à la Halle du Moulin Neuf à Guipavas</a:t>
            </a: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r>
              <a:rPr lang="fr-FR" sz="2400" dirty="0">
                <a:latin typeface="Comic Sans MS" panose="030F0702030302020204" pitchFamily="66" charset="0"/>
              </a:rPr>
              <a:t>- Le dimanche matin, le mardi après-midi et le jeudi après-midi pour les adultes (femmes et hommes) à la Halle du Moulin Neuf.</a:t>
            </a:r>
          </a:p>
          <a:p>
            <a:r>
              <a:rPr lang="fr-FR" sz="2400" dirty="0">
                <a:latin typeface="Comic Sans MS" panose="030F0702030302020204" pitchFamily="66" charset="0"/>
              </a:rPr>
              <a:t>- Une sortie longue distance est organisée chaque début de mois.</a:t>
            </a:r>
          </a:p>
          <a:p>
            <a:endParaRPr lang="fr-FR" sz="2400" dirty="0">
              <a:latin typeface="Comic Sans MS" panose="030F0702030302020204" pitchFamily="66" charset="0"/>
            </a:endParaRPr>
          </a:p>
          <a:p>
            <a:endParaRPr lang="fr-FR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38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60648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Des séjours sont aussi proposés aux membres de l’association, en 2024 ils se</a:t>
            </a:r>
          </a:p>
          <a:p>
            <a:r>
              <a:rPr lang="fr-FR" dirty="0">
                <a:latin typeface="Comic Sans MS" panose="030F0702030302020204" pitchFamily="66" charset="0"/>
              </a:rPr>
              <a:t>sont déroulés :</a:t>
            </a:r>
          </a:p>
          <a:p>
            <a:r>
              <a:rPr lang="fr-FR" dirty="0">
                <a:latin typeface="Comic Sans MS" panose="030F0702030302020204" pitchFamily="66" charset="0"/>
              </a:rPr>
              <a:t>- Du 18 au 25 mai en Dordogne</a:t>
            </a:r>
          </a:p>
          <a:p>
            <a:r>
              <a:rPr lang="fr-FR" dirty="0">
                <a:latin typeface="Comic Sans MS" panose="030F0702030302020204" pitchFamily="66" charset="0"/>
              </a:rPr>
              <a:t>- Du 28 au 31 mai à </a:t>
            </a:r>
            <a:r>
              <a:rPr lang="fr-FR" dirty="0" err="1">
                <a:latin typeface="Comic Sans MS" panose="030F0702030302020204" pitchFamily="66" charset="0"/>
              </a:rPr>
              <a:t>Névez</a:t>
            </a:r>
            <a:endParaRPr lang="fr-FR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latin typeface="Comic Sans MS" panose="030F0702030302020204" pitchFamily="66" charset="0"/>
              </a:rPr>
              <a:t>Du 7 au 16 juin en Irlande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Le CCG est impliqué dans la préparation et l'organisation des randonnées pour</a:t>
            </a:r>
          </a:p>
          <a:p>
            <a:r>
              <a:rPr lang="fr-FR" dirty="0">
                <a:latin typeface="Comic Sans MS" panose="030F0702030302020204" pitchFamily="66" charset="0"/>
              </a:rPr>
              <a:t>France Alzheimer 29 chaque année.</a:t>
            </a:r>
          </a:p>
          <a:p>
            <a:endParaRPr lang="fr-FR" dirty="0">
              <a:latin typeface="Comic Sans MS" panose="030F0702030302020204" pitchFamily="66" charset="0"/>
            </a:endParaRPr>
          </a:p>
          <a:p>
            <a:r>
              <a:rPr lang="fr-FR" dirty="0">
                <a:latin typeface="Comic Sans MS" panose="030F0702030302020204" pitchFamily="66" charset="0"/>
              </a:rPr>
              <a:t>De plus, l’école cyclo propose chaque année une Randonnée en Terre Inconnue à</a:t>
            </a:r>
          </a:p>
          <a:p>
            <a:r>
              <a:rPr lang="fr-FR" dirty="0">
                <a:latin typeface="Comic Sans MS" panose="030F0702030302020204" pitchFamily="66" charset="0"/>
              </a:rPr>
              <a:t>ses jeunes adhérents, ainsi que des rencontres inter-écoles. Certains jeunes</a:t>
            </a:r>
          </a:p>
          <a:p>
            <a:r>
              <a:rPr lang="fr-FR" dirty="0">
                <a:latin typeface="Comic Sans MS" panose="030F0702030302020204" pitchFamily="66" charset="0"/>
              </a:rPr>
              <a:t>participent aussi au critérium départemental, au critérium régional et enfin au</a:t>
            </a:r>
          </a:p>
          <a:p>
            <a:r>
              <a:rPr lang="fr-FR" dirty="0">
                <a:latin typeface="Comic Sans MS" panose="030F0702030302020204" pitchFamily="66" charset="0"/>
              </a:rPr>
              <a:t>critérium national</a:t>
            </a:r>
          </a:p>
          <a:p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1598"/>
            <a:ext cx="5148064" cy="278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771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292</Words>
  <Application>Microsoft Office PowerPoint</Application>
  <PresentationFormat>Affichage à l'écran (4:3)</PresentationFormat>
  <Paragraphs>49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jpguéguéniat</dc:creator>
  <cp:lastModifiedBy>Utilisateur</cp:lastModifiedBy>
  <cp:revision>12</cp:revision>
  <dcterms:created xsi:type="dcterms:W3CDTF">2024-09-11T08:37:39Z</dcterms:created>
  <dcterms:modified xsi:type="dcterms:W3CDTF">2024-09-23T08:33:10Z</dcterms:modified>
</cp:coreProperties>
</file>